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4"/>
  </p:sldMasterIdLst>
  <p:notesMasterIdLst>
    <p:notesMasterId r:id="rId6"/>
  </p:notesMasterIdLst>
  <p:handoutMasterIdLst>
    <p:handoutMasterId r:id="rId7"/>
  </p:handoutMasterIdLst>
  <p:sldIdLst>
    <p:sldId id="268" r:id="rId5"/>
  </p:sldIdLst>
  <p:sldSz cx="9906000" cy="6858000" type="A4"/>
  <p:notesSz cx="7104063" cy="10234613"/>
  <p:embeddedFontLst>
    <p:embeddedFont>
      <p:font typeface="ABeeZee" panose="020B060402020202020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nowledge Organiser" id="{05F5C21C-80EB-485D-8A48-B7372057F073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  <a:srgbClr val="E6E6E6"/>
    <a:srgbClr val="CDCDCD"/>
    <a:srgbClr val="FDFEFF"/>
    <a:srgbClr val="F4F5FA"/>
    <a:srgbClr val="777777"/>
    <a:srgbClr val="969696"/>
    <a:srgbClr val="C0C0C0"/>
    <a:srgbClr val="8262A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9C3A44-D0B6-4307-88B6-07DDAEEBDB9D}" v="875" dt="2021-12-03T09:36:59.1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3235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E5057F-51DC-4CB1-913C-B2B6E53A67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807425-02C0-4855-8765-56E01C0D8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EB271-6D2E-4932-B332-3CCBD2D9B8F3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A0F29-3762-45EE-B27A-9886751D41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85456-8668-428D-8882-0FB554D30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199A0-6006-459C-9E64-1915525830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541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C41F658-AB78-454E-B3EC-13F82DAF20DC}"/>
              </a:ext>
            </a:extLst>
          </p:cNvPr>
          <p:cNvSpPr/>
          <p:nvPr userDrawn="1"/>
        </p:nvSpPr>
        <p:spPr>
          <a:xfrm>
            <a:off x="-5079" y="236576"/>
            <a:ext cx="4958080" cy="579665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5A7F807-AF4F-49BE-AE61-1B65E2F7B4C2}"/>
              </a:ext>
            </a:extLst>
          </p:cNvPr>
          <p:cNvSpPr txBox="1">
            <a:spLocks/>
          </p:cNvSpPr>
          <p:nvPr userDrawn="1"/>
        </p:nvSpPr>
        <p:spPr>
          <a:xfrm>
            <a:off x="201347" y="245346"/>
            <a:ext cx="4869418" cy="5619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ts val="3200"/>
              </a:lnSpc>
              <a:spcBef>
                <a:spcPts val="0"/>
              </a:spcBef>
              <a:buFont typeface="Arial" panose="020B0604020202020204" pitchFamily="34" charset="0"/>
              <a:buNone/>
              <a:defRPr sz="2800" b="1" kern="1200" spc="10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FFFF"/>
                </a:solidFill>
              </a:rPr>
              <a:t>Year 1 Knowledge Organiser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0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59C1E55-1BE4-454B-9415-5D61A5F02BB4}"/>
              </a:ext>
            </a:extLst>
          </p:cNvPr>
          <p:cNvSpPr/>
          <p:nvPr userDrawn="1"/>
        </p:nvSpPr>
        <p:spPr>
          <a:xfrm>
            <a:off x="0" y="-1"/>
            <a:ext cx="9906000" cy="6858000"/>
          </a:xfrm>
          <a:custGeom>
            <a:avLst/>
            <a:gdLst>
              <a:gd name="connsiteX0" fmla="*/ 152400 w 9906000"/>
              <a:gd name="connsiteY0" fmla="*/ 152400 h 6858000"/>
              <a:gd name="connsiteX1" fmla="*/ 152400 w 9906000"/>
              <a:gd name="connsiteY1" fmla="*/ 6703469 h 6858000"/>
              <a:gd name="connsiteX2" fmla="*/ 9744364 w 9906000"/>
              <a:gd name="connsiteY2" fmla="*/ 6703469 h 6858000"/>
              <a:gd name="connsiteX3" fmla="*/ 9744364 w 9906000"/>
              <a:gd name="connsiteY3" fmla="*/ 152400 h 6858000"/>
              <a:gd name="connsiteX4" fmla="*/ 0 w 9906000"/>
              <a:gd name="connsiteY4" fmla="*/ 0 h 6858000"/>
              <a:gd name="connsiteX5" fmla="*/ 9906000 w 9906000"/>
              <a:gd name="connsiteY5" fmla="*/ 0 h 6858000"/>
              <a:gd name="connsiteX6" fmla="*/ 9906000 w 9906000"/>
              <a:gd name="connsiteY6" fmla="*/ 6858000 h 6858000"/>
              <a:gd name="connsiteX7" fmla="*/ 0 w 9906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6000" h="6858000">
                <a:moveTo>
                  <a:pt x="152400" y="152400"/>
                </a:moveTo>
                <a:lnTo>
                  <a:pt x="152400" y="6703469"/>
                </a:lnTo>
                <a:lnTo>
                  <a:pt x="9744364" y="6703469"/>
                </a:lnTo>
                <a:lnTo>
                  <a:pt x="9744364" y="152400"/>
                </a:lnTo>
                <a:close/>
                <a:moveTo>
                  <a:pt x="0" y="0"/>
                </a:moveTo>
                <a:lnTo>
                  <a:pt x="9906000" y="0"/>
                </a:lnTo>
                <a:lnTo>
                  <a:pt x="990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F49053-895A-469C-83C4-4142EFBB233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9" y="6388663"/>
            <a:ext cx="560705" cy="37973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2A00A32-0371-450E-B5DE-98D96C61E986}"/>
              </a:ext>
            </a:extLst>
          </p:cNvPr>
          <p:cNvGrpSpPr/>
          <p:nvPr userDrawn="1"/>
        </p:nvGrpSpPr>
        <p:grpSpPr>
          <a:xfrm>
            <a:off x="-659624" y="6168007"/>
            <a:ext cx="1419000" cy="1343042"/>
            <a:chOff x="-2681662" y="4062078"/>
            <a:chExt cx="2019221" cy="1911133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5F4AFCCD-6909-4A9E-BC22-5C085EA36C76}"/>
                </a:ext>
              </a:extLst>
            </p:cNvPr>
            <p:cNvSpPr/>
            <p:nvPr userDrawn="1"/>
          </p:nvSpPr>
          <p:spPr>
            <a:xfrm>
              <a:off x="-2681662" y="4062078"/>
              <a:ext cx="2019221" cy="1911133"/>
            </a:xfrm>
            <a:prstGeom prst="arc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46D18A-A33A-4F70-A6C0-805025725B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708"/>
            <a:stretch/>
          </p:blipFill>
          <p:spPr>
            <a:xfrm>
              <a:off x="-1626260" y="4352551"/>
              <a:ext cx="731915" cy="588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405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>
            <a:extLst>
              <a:ext uri="{FF2B5EF4-FFF2-40B4-BE49-F238E27FC236}">
                <a16:creationId xmlns:a16="http://schemas.microsoft.com/office/drawing/2014/main" id="{5C83C86F-5C23-4DBF-B138-48CA5C450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839" y="1262272"/>
            <a:ext cx="819151" cy="214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b="1" dirty="0"/>
          </a:p>
        </p:txBody>
      </p:sp>
      <p:graphicFrame>
        <p:nvGraphicFramePr>
          <p:cNvPr id="42" name="Table 4">
            <a:extLst>
              <a:ext uri="{FF2B5EF4-FFF2-40B4-BE49-F238E27FC236}">
                <a16:creationId xmlns:a16="http://schemas.microsoft.com/office/drawing/2014/main" id="{567F9334-B9E3-4FB8-8AED-9EC651D72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987902"/>
              </p:ext>
            </p:extLst>
          </p:nvPr>
        </p:nvGraphicFramePr>
        <p:xfrm>
          <a:off x="313779" y="997480"/>
          <a:ext cx="3028861" cy="357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627">
                  <a:extLst>
                    <a:ext uri="{9D8B030D-6E8A-4147-A177-3AD203B41FA5}">
                      <a16:colId xmlns:a16="http://schemas.microsoft.com/office/drawing/2014/main" val="3725793710"/>
                    </a:ext>
                  </a:extLst>
                </a:gridCol>
                <a:gridCol w="760034">
                  <a:extLst>
                    <a:ext uri="{9D8B030D-6E8A-4147-A177-3AD203B41FA5}">
                      <a16:colId xmlns:a16="http://schemas.microsoft.com/office/drawing/2014/main" val="1654139264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664925899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val="3715611299"/>
                    </a:ext>
                  </a:extLst>
                </a:gridCol>
              </a:tblGrid>
              <a:tr h="36446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</a:t>
                      </a:r>
                      <a:endParaRPr lang="en-GB" sz="14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11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eleven</a:t>
                      </a:r>
                      <a:endParaRPr lang="en-GB" sz="14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24596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12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twelve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615805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three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13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thirteen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195305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four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14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fourteen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56926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15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fifteen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791017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six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16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sixteen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372388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seven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17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seventeen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469099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eight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18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eighteen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642636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nine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19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nineteen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417304"/>
                  </a:ext>
                </a:extLst>
              </a:tr>
              <a:tr h="35715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20</a:t>
                      </a:r>
                      <a:endParaRPr lang="en-GB" sz="1400" b="1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twenty</a:t>
                      </a:r>
                      <a:endParaRPr lang="en-GB" sz="14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799911"/>
                  </a:ext>
                </a:extLst>
              </a:tr>
            </a:tbl>
          </a:graphicData>
        </a:graphic>
      </p:graphicFrame>
      <p:graphicFrame>
        <p:nvGraphicFramePr>
          <p:cNvPr id="43" name="Table 5">
            <a:extLst>
              <a:ext uri="{FF2B5EF4-FFF2-40B4-BE49-F238E27FC236}">
                <a16:creationId xmlns:a16="http://schemas.microsoft.com/office/drawing/2014/main" id="{0FE6DDBF-9DC3-4BF7-B8D0-B57587488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628819"/>
              </p:ext>
            </p:extLst>
          </p:nvPr>
        </p:nvGraphicFramePr>
        <p:xfrm>
          <a:off x="3455366" y="998806"/>
          <a:ext cx="1562205" cy="3577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074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  <a:gridCol w="989131">
                  <a:extLst>
                    <a:ext uri="{9D8B030D-6E8A-4147-A177-3AD203B41FA5}">
                      <a16:colId xmlns:a16="http://schemas.microsoft.com/office/drawing/2014/main" val="1225816337"/>
                    </a:ext>
                  </a:extLst>
                </a:gridCol>
              </a:tblGrid>
              <a:tr h="275194">
                <a:tc gridSpan="2"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Months of the Year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dirty="0"/>
                        <a:t>Months of the Year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st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January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nd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February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3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rd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March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4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April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6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June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7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July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8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August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84955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9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September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630299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October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034299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11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November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36159"/>
                  </a:ext>
                </a:extLst>
              </a:tr>
              <a:tr h="2751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12</a:t>
                      </a:r>
                      <a:r>
                        <a:rPr lang="en-US" sz="1200" baseline="300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December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56904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52C9D55A-1000-4E04-850A-11EFA6FE2538}"/>
              </a:ext>
            </a:extLst>
          </p:cNvPr>
          <p:cNvSpPr txBox="1"/>
          <p:nvPr/>
        </p:nvSpPr>
        <p:spPr>
          <a:xfrm>
            <a:off x="6920214" y="1363259"/>
            <a:ext cx="14900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Clockwise</a:t>
            </a:r>
            <a:endParaRPr lang="en-GB" sz="1600" dirty="0">
              <a:solidFill>
                <a:schemeClr val="tx1"/>
              </a:solidFill>
            </a:endParaRP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9FC94B34-5238-4A9A-918D-CFA9B03A5C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459104"/>
              </p:ext>
            </p:extLst>
          </p:nvPr>
        </p:nvGraphicFramePr>
        <p:xfrm>
          <a:off x="329816" y="4672680"/>
          <a:ext cx="2192404" cy="1913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64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2996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2D Shapes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Example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92081"/>
                  </a:ext>
                </a:extLst>
              </a:tr>
              <a:tr h="791153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822799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EFF120D3-7B8E-4687-AF57-66BA6A157E83}"/>
              </a:ext>
            </a:extLst>
          </p:cNvPr>
          <p:cNvSpPr txBox="1"/>
          <p:nvPr/>
        </p:nvSpPr>
        <p:spPr>
          <a:xfrm>
            <a:off x="625891" y="5489738"/>
            <a:ext cx="671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circle</a:t>
            </a:r>
            <a:endParaRPr lang="en-GB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83D4AA-F224-46CF-8323-60A880F5A7EF}"/>
              </a:ext>
            </a:extLst>
          </p:cNvPr>
          <p:cNvSpPr txBox="1"/>
          <p:nvPr/>
        </p:nvSpPr>
        <p:spPr>
          <a:xfrm>
            <a:off x="1525595" y="5489738"/>
            <a:ext cx="9004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rectangle</a:t>
            </a:r>
            <a:endParaRPr lang="en-GB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52CDDF1-30D0-47CE-90D1-2543150CA5A2}"/>
              </a:ext>
            </a:extLst>
          </p:cNvPr>
          <p:cNvSpPr txBox="1"/>
          <p:nvPr/>
        </p:nvSpPr>
        <p:spPr>
          <a:xfrm>
            <a:off x="625891" y="6308126"/>
            <a:ext cx="7073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square</a:t>
            </a:r>
            <a:endParaRPr lang="en-GB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5E50C7A-3E9F-4CBB-84A6-E285EB8C09B7}"/>
              </a:ext>
            </a:extLst>
          </p:cNvPr>
          <p:cNvSpPr txBox="1"/>
          <p:nvPr/>
        </p:nvSpPr>
        <p:spPr>
          <a:xfrm>
            <a:off x="1525595" y="6308126"/>
            <a:ext cx="9004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triangle</a:t>
            </a:r>
            <a:endParaRPr lang="en-GB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BFD49D4-8BBE-462C-921D-B1BF89BE8171}"/>
              </a:ext>
            </a:extLst>
          </p:cNvPr>
          <p:cNvSpPr/>
          <p:nvPr/>
        </p:nvSpPr>
        <p:spPr>
          <a:xfrm>
            <a:off x="774488" y="5085408"/>
            <a:ext cx="374635" cy="374635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57A0A20-CE71-4583-B357-3DAA17BA65D0}"/>
              </a:ext>
            </a:extLst>
          </p:cNvPr>
          <p:cNvSpPr/>
          <p:nvPr/>
        </p:nvSpPr>
        <p:spPr>
          <a:xfrm>
            <a:off x="774364" y="5939495"/>
            <a:ext cx="374635" cy="37463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C27552B2-A043-4141-87E2-E27C417F2572}"/>
              </a:ext>
            </a:extLst>
          </p:cNvPr>
          <p:cNvSpPr/>
          <p:nvPr/>
        </p:nvSpPr>
        <p:spPr>
          <a:xfrm>
            <a:off x="1788492" y="5939495"/>
            <a:ext cx="374635" cy="374635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394A9FC-B2C3-4B4B-AAFF-7EE496FD301F}"/>
              </a:ext>
            </a:extLst>
          </p:cNvPr>
          <p:cNvSpPr/>
          <p:nvPr/>
        </p:nvSpPr>
        <p:spPr>
          <a:xfrm>
            <a:off x="1635915" y="5089712"/>
            <a:ext cx="678173" cy="37463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F2546F3A-92B7-4F38-A8B5-CAD072FB4969}"/>
              </a:ext>
            </a:extLst>
          </p:cNvPr>
          <p:cNvSpPr/>
          <p:nvPr/>
        </p:nvSpPr>
        <p:spPr>
          <a:xfrm>
            <a:off x="-659624" y="6168007"/>
            <a:ext cx="1419000" cy="1343042"/>
          </a:xfrm>
          <a:prstGeom prst="arc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193E0123-6D33-4523-A9E4-EF93F5715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8"/>
          <a:stretch/>
        </p:blipFill>
        <p:spPr>
          <a:xfrm>
            <a:off x="82056" y="6372136"/>
            <a:ext cx="514351" cy="413674"/>
          </a:xfrm>
          <a:prstGeom prst="rect">
            <a:avLst/>
          </a:prstGeom>
        </p:spPr>
      </p:pic>
      <p:graphicFrame>
        <p:nvGraphicFramePr>
          <p:cNvPr id="79" name="Table 66">
            <a:extLst>
              <a:ext uri="{FF2B5EF4-FFF2-40B4-BE49-F238E27FC236}">
                <a16:creationId xmlns:a16="http://schemas.microsoft.com/office/drawing/2014/main" id="{02ED9E5E-2A25-4466-9FC5-562C5DA9F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39176"/>
              </p:ext>
            </p:extLst>
          </p:nvPr>
        </p:nvGraphicFramePr>
        <p:xfrm>
          <a:off x="2653899" y="4677168"/>
          <a:ext cx="2100981" cy="1913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661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2996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3D Shapes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Example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092081"/>
                  </a:ext>
                </a:extLst>
              </a:tr>
              <a:tr h="791153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822799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54664" marR="54664" marT="27332" marB="27332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sp>
        <p:nvSpPr>
          <p:cNvPr id="80" name="TextBox 79">
            <a:extLst>
              <a:ext uri="{FF2B5EF4-FFF2-40B4-BE49-F238E27FC236}">
                <a16:creationId xmlns:a16="http://schemas.microsoft.com/office/drawing/2014/main" id="{6EF42527-E197-411F-AB40-B8BE564EF2D8}"/>
              </a:ext>
            </a:extLst>
          </p:cNvPr>
          <p:cNvSpPr txBox="1"/>
          <p:nvPr/>
        </p:nvSpPr>
        <p:spPr>
          <a:xfrm>
            <a:off x="2825554" y="5501291"/>
            <a:ext cx="6718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cube</a:t>
            </a:r>
            <a:endParaRPr lang="en-GB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3E43B7C-0D07-4B0C-98CB-1BE6C111559D}"/>
              </a:ext>
            </a:extLst>
          </p:cNvPr>
          <p:cNvSpPr txBox="1"/>
          <p:nvPr/>
        </p:nvSpPr>
        <p:spPr>
          <a:xfrm>
            <a:off x="3786983" y="5501291"/>
            <a:ext cx="9004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cuboid</a:t>
            </a:r>
            <a:endParaRPr lang="en-GB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ED377CD-8397-4802-98F6-9940CA24AC28}"/>
              </a:ext>
            </a:extLst>
          </p:cNvPr>
          <p:cNvSpPr txBox="1"/>
          <p:nvPr/>
        </p:nvSpPr>
        <p:spPr>
          <a:xfrm>
            <a:off x="2838549" y="6312613"/>
            <a:ext cx="7073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sphere</a:t>
            </a:r>
            <a:endParaRPr lang="en-GB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CC8729A-206D-4058-B0BA-2CDE7A1AEDB3}"/>
              </a:ext>
            </a:extLst>
          </p:cNvPr>
          <p:cNvSpPr txBox="1"/>
          <p:nvPr/>
        </p:nvSpPr>
        <p:spPr>
          <a:xfrm>
            <a:off x="3786983" y="6312613"/>
            <a:ext cx="9004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dirty="0">
                <a:solidFill>
                  <a:srgbClr val="292929"/>
                </a:solidFill>
                <a:latin typeface="ABeeZee" panose="02000000000000000000" pitchFamily="2" charset="0"/>
              </a:rPr>
              <a:t>pyramid</a:t>
            </a:r>
            <a:endParaRPr lang="en-GB" dirty="0"/>
          </a:p>
        </p:txBody>
      </p:sp>
      <p:sp>
        <p:nvSpPr>
          <p:cNvPr id="84" name="Cube 83">
            <a:extLst>
              <a:ext uri="{FF2B5EF4-FFF2-40B4-BE49-F238E27FC236}">
                <a16:creationId xmlns:a16="http://schemas.microsoft.com/office/drawing/2014/main" id="{66D78129-E4C0-4754-BEF3-76BA3582D607}"/>
              </a:ext>
            </a:extLst>
          </p:cNvPr>
          <p:cNvSpPr/>
          <p:nvPr/>
        </p:nvSpPr>
        <p:spPr>
          <a:xfrm>
            <a:off x="2987146" y="5110799"/>
            <a:ext cx="374635" cy="374635"/>
          </a:xfrm>
          <a:prstGeom prst="cub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Cube 84">
            <a:extLst>
              <a:ext uri="{FF2B5EF4-FFF2-40B4-BE49-F238E27FC236}">
                <a16:creationId xmlns:a16="http://schemas.microsoft.com/office/drawing/2014/main" id="{15B950B9-C08C-4C43-9C2A-C5F520A7AEAA}"/>
              </a:ext>
            </a:extLst>
          </p:cNvPr>
          <p:cNvSpPr/>
          <p:nvPr/>
        </p:nvSpPr>
        <p:spPr>
          <a:xfrm>
            <a:off x="3895436" y="5159616"/>
            <a:ext cx="678173" cy="276999"/>
          </a:xfrm>
          <a:prstGeom prst="cub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16" name="Table 46">
            <a:extLst>
              <a:ext uri="{FF2B5EF4-FFF2-40B4-BE49-F238E27FC236}">
                <a16:creationId xmlns:a16="http://schemas.microsoft.com/office/drawing/2014/main" id="{6B8A8557-D12D-4B01-897A-A8031A108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009663"/>
              </p:ext>
            </p:extLst>
          </p:nvPr>
        </p:nvGraphicFramePr>
        <p:xfrm>
          <a:off x="4881365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7" name="Table 46">
            <a:extLst>
              <a:ext uri="{FF2B5EF4-FFF2-40B4-BE49-F238E27FC236}">
                <a16:creationId xmlns:a16="http://schemas.microsoft.com/office/drawing/2014/main" id="{CE0B8422-E108-4E19-BEFF-4DC436D15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202732"/>
              </p:ext>
            </p:extLst>
          </p:nvPr>
        </p:nvGraphicFramePr>
        <p:xfrm>
          <a:off x="5816501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8" name="Table 46">
            <a:extLst>
              <a:ext uri="{FF2B5EF4-FFF2-40B4-BE49-F238E27FC236}">
                <a16:creationId xmlns:a16="http://schemas.microsoft.com/office/drawing/2014/main" id="{5F498BEC-AB6F-48DB-BDB4-1E3EB30370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83660"/>
              </p:ext>
            </p:extLst>
          </p:nvPr>
        </p:nvGraphicFramePr>
        <p:xfrm>
          <a:off x="6749189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19" name="Table 46">
            <a:extLst>
              <a:ext uri="{FF2B5EF4-FFF2-40B4-BE49-F238E27FC236}">
                <a16:creationId xmlns:a16="http://schemas.microsoft.com/office/drawing/2014/main" id="{A33D1FC7-F184-4C2D-91AC-5C2B9A68E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855449"/>
              </p:ext>
            </p:extLst>
          </p:nvPr>
        </p:nvGraphicFramePr>
        <p:xfrm>
          <a:off x="7681877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10p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0" name="Table 46">
            <a:extLst>
              <a:ext uri="{FF2B5EF4-FFF2-40B4-BE49-F238E27FC236}">
                <a16:creationId xmlns:a16="http://schemas.microsoft.com/office/drawing/2014/main" id="{280584C0-1263-47E4-97C1-51C8826F8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023822"/>
              </p:ext>
            </p:extLst>
          </p:nvPr>
        </p:nvGraphicFramePr>
        <p:xfrm>
          <a:off x="8616597" y="4677168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Twenty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20p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pic>
        <p:nvPicPr>
          <p:cNvPr id="121" name="Picture 17">
            <a:extLst>
              <a:ext uri="{FF2B5EF4-FFF2-40B4-BE49-F238E27FC236}">
                <a16:creationId xmlns:a16="http://schemas.microsoft.com/office/drawing/2014/main" id="{CBA8F27B-3816-4DCA-A8BD-A66FFBC1B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861" y="4983199"/>
            <a:ext cx="369500" cy="32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2" name="Picture 18">
            <a:extLst>
              <a:ext uri="{FF2B5EF4-FFF2-40B4-BE49-F238E27FC236}">
                <a16:creationId xmlns:a16="http://schemas.microsoft.com/office/drawing/2014/main" id="{AFDB3923-79AD-499B-A06D-29E63586F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343" y="4915582"/>
            <a:ext cx="458798" cy="461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3" name="Picture 19">
            <a:extLst>
              <a:ext uri="{FF2B5EF4-FFF2-40B4-BE49-F238E27FC236}">
                <a16:creationId xmlns:a16="http://schemas.microsoft.com/office/drawing/2014/main" id="{01866F89-1FF5-4651-A6DF-17739B535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89508" y1="50667" x2="89508" y2="50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42" y="4967601"/>
            <a:ext cx="362480" cy="35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4" name="Picture 20">
            <a:extLst>
              <a:ext uri="{FF2B5EF4-FFF2-40B4-BE49-F238E27FC236}">
                <a16:creationId xmlns:a16="http://schemas.microsoft.com/office/drawing/2014/main" id="{C2B3B313-899F-4696-B730-FEF892AAE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91" y="4920837"/>
            <a:ext cx="452084" cy="441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25" name="Picture 21">
            <a:extLst>
              <a:ext uri="{FF2B5EF4-FFF2-40B4-BE49-F238E27FC236}">
                <a16:creationId xmlns:a16="http://schemas.microsoft.com/office/drawing/2014/main" id="{07F6F90A-4FD1-4A84-9E06-6F37EDC9A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FEFF6"/>
              </a:clrFrom>
              <a:clrTo>
                <a:srgbClr val="EFEF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771" y="4945686"/>
            <a:ext cx="394841" cy="36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26" name="Table 46">
            <a:extLst>
              <a:ext uri="{FF2B5EF4-FFF2-40B4-BE49-F238E27FC236}">
                <a16:creationId xmlns:a16="http://schemas.microsoft.com/office/drawing/2014/main" id="{85572CCE-80E6-4FCA-9524-21C740134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0345"/>
              </p:ext>
            </p:extLst>
          </p:nvPr>
        </p:nvGraphicFramePr>
        <p:xfrm>
          <a:off x="4884987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Fifty pence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50p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7" name="Table 46">
            <a:extLst>
              <a:ext uri="{FF2B5EF4-FFF2-40B4-BE49-F238E27FC236}">
                <a16:creationId xmlns:a16="http://schemas.microsoft.com/office/drawing/2014/main" id="{CB99229D-70F3-4C12-B3B4-1E57E08178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887919"/>
              </p:ext>
            </p:extLst>
          </p:nvPr>
        </p:nvGraphicFramePr>
        <p:xfrm>
          <a:off x="5820123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One pound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8" name="Table 46">
            <a:extLst>
              <a:ext uri="{FF2B5EF4-FFF2-40B4-BE49-F238E27FC236}">
                <a16:creationId xmlns:a16="http://schemas.microsoft.com/office/drawing/2014/main" id="{DE9932DC-6FCB-4497-BF20-87D96FF52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188"/>
              </p:ext>
            </p:extLst>
          </p:nvPr>
        </p:nvGraphicFramePr>
        <p:xfrm>
          <a:off x="6752811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Two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29" name="Table 46">
            <a:extLst>
              <a:ext uri="{FF2B5EF4-FFF2-40B4-BE49-F238E27FC236}">
                <a16:creationId xmlns:a16="http://schemas.microsoft.com/office/drawing/2014/main" id="{3551466B-10E2-4854-8B01-1840D5295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707358"/>
              </p:ext>
            </p:extLst>
          </p:nvPr>
        </p:nvGraphicFramePr>
        <p:xfrm>
          <a:off x="7685499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Five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graphicFrame>
        <p:nvGraphicFramePr>
          <p:cNvPr id="130" name="Table 46">
            <a:extLst>
              <a:ext uri="{FF2B5EF4-FFF2-40B4-BE49-F238E27FC236}">
                <a16:creationId xmlns:a16="http://schemas.microsoft.com/office/drawing/2014/main" id="{1C30B06D-D408-4BDD-94BE-2EEC9CC53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472295"/>
              </p:ext>
            </p:extLst>
          </p:nvPr>
        </p:nvGraphicFramePr>
        <p:xfrm>
          <a:off x="8620219" y="5658799"/>
          <a:ext cx="935136" cy="93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136">
                  <a:extLst>
                    <a:ext uri="{9D8B030D-6E8A-4147-A177-3AD203B41FA5}">
                      <a16:colId xmlns:a16="http://schemas.microsoft.com/office/drawing/2014/main" val="409015629"/>
                    </a:ext>
                  </a:extLst>
                </a:gridCol>
              </a:tblGrid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Ten pounds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163685"/>
                  </a:ext>
                </a:extLst>
              </a:tr>
              <a:tr h="536422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346309"/>
                  </a:ext>
                </a:extLst>
              </a:tr>
              <a:tr h="19800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£10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713224"/>
                  </a:ext>
                </a:extLst>
              </a:tr>
            </a:tbl>
          </a:graphicData>
        </a:graphic>
      </p:graphicFrame>
      <p:pic>
        <p:nvPicPr>
          <p:cNvPr id="131" name="Picture 22">
            <a:extLst>
              <a:ext uri="{FF2B5EF4-FFF2-40B4-BE49-F238E27FC236}">
                <a16:creationId xmlns:a16="http://schemas.microsoft.com/office/drawing/2014/main" id="{865BADFF-8DB9-4238-AB5C-A89ABA6E5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959" y="5869128"/>
            <a:ext cx="519158" cy="49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2" name="Picture 23">
            <a:extLst>
              <a:ext uri="{FF2B5EF4-FFF2-40B4-BE49-F238E27FC236}">
                <a16:creationId xmlns:a16="http://schemas.microsoft.com/office/drawing/2014/main" id="{71327171-C135-4769-B028-FBDFAB56A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072" y="5924848"/>
            <a:ext cx="417317" cy="412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3" name="Picture 24">
            <a:extLst>
              <a:ext uri="{FF2B5EF4-FFF2-40B4-BE49-F238E27FC236}">
                <a16:creationId xmlns:a16="http://schemas.microsoft.com/office/drawing/2014/main" id="{B0DA1EEB-9900-4176-93D3-8B10ED54E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86" y="5866283"/>
            <a:ext cx="537386" cy="51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4" name="Picture 25">
            <a:extLst>
              <a:ext uri="{FF2B5EF4-FFF2-40B4-BE49-F238E27FC236}">
                <a16:creationId xmlns:a16="http://schemas.microsoft.com/office/drawing/2014/main" id="{1F73F93B-F5A5-4A8E-983E-BD2F58641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562" y="5966411"/>
            <a:ext cx="582050" cy="31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35" name="Picture 26">
            <a:extLst>
              <a:ext uri="{FF2B5EF4-FFF2-40B4-BE49-F238E27FC236}">
                <a16:creationId xmlns:a16="http://schemas.microsoft.com/office/drawing/2014/main" id="{828E31B6-2730-4579-A306-F6D0088F7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249" y="5944206"/>
            <a:ext cx="712663" cy="369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36" name="Table 5">
            <a:extLst>
              <a:ext uri="{FF2B5EF4-FFF2-40B4-BE49-F238E27FC236}">
                <a16:creationId xmlns:a16="http://schemas.microsoft.com/office/drawing/2014/main" id="{2D78944B-DF93-44C0-8BF2-0BC133A15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61039"/>
              </p:ext>
            </p:extLst>
          </p:nvPr>
        </p:nvGraphicFramePr>
        <p:xfrm>
          <a:off x="8141658" y="2043643"/>
          <a:ext cx="1426460" cy="253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6460">
                  <a:extLst>
                    <a:ext uri="{9D8B030D-6E8A-4147-A177-3AD203B41FA5}">
                      <a16:colId xmlns:a16="http://schemas.microsoft.com/office/drawing/2014/main" val="3208353410"/>
                    </a:ext>
                  </a:extLst>
                </a:gridCol>
              </a:tblGrid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ABeeZee" panose="02000000000000000000" pitchFamily="2" charset="0"/>
                        </a:rPr>
                        <a:t>Days of the Week</a:t>
                      </a:r>
                      <a:endParaRPr lang="en-GB" sz="1200" dirty="0">
                        <a:solidFill>
                          <a:schemeClr val="tx1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520511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2334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Tuesday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59727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Wednesday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27181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Thursday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65995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Friday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908478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Saturday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79052"/>
                  </a:ext>
                </a:extLst>
              </a:tr>
              <a:tr h="31658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Sunday</a:t>
                      </a:r>
                      <a:endParaRPr lang="en-GB" sz="1200" b="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86049"/>
                  </a:ext>
                </a:extLst>
              </a:tr>
            </a:tbl>
          </a:graphicData>
        </a:graphic>
      </p:graphicFrame>
      <p:graphicFrame>
        <p:nvGraphicFramePr>
          <p:cNvPr id="138" name="Table 66">
            <a:extLst>
              <a:ext uri="{FF2B5EF4-FFF2-40B4-BE49-F238E27FC236}">
                <a16:creationId xmlns:a16="http://schemas.microsoft.com/office/drawing/2014/main" id="{D2CF2B19-EF08-455E-A14C-9166092F98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380605"/>
              </p:ext>
            </p:extLst>
          </p:nvPr>
        </p:nvGraphicFramePr>
        <p:xfrm>
          <a:off x="5139994" y="2035180"/>
          <a:ext cx="2881094" cy="2536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979">
                  <a:extLst>
                    <a:ext uri="{9D8B030D-6E8A-4147-A177-3AD203B41FA5}">
                      <a16:colId xmlns:a16="http://schemas.microsoft.com/office/drawing/2014/main" val="519676937"/>
                    </a:ext>
                  </a:extLst>
                </a:gridCol>
                <a:gridCol w="1421115">
                  <a:extLst>
                    <a:ext uri="{9D8B030D-6E8A-4147-A177-3AD203B41FA5}">
                      <a16:colId xmlns:a16="http://schemas.microsoft.com/office/drawing/2014/main" val="1345927270"/>
                    </a:ext>
                  </a:extLst>
                </a:gridCol>
              </a:tblGrid>
              <a:tr h="992944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070754"/>
                  </a:ext>
                </a:extLst>
              </a:tr>
              <a:tr h="27754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quarter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turn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E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half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turn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61820"/>
                  </a:ext>
                </a:extLst>
              </a:tr>
              <a:tr h="988796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833570"/>
                  </a:ext>
                </a:extLst>
              </a:tr>
              <a:tr h="27754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three-quarter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turn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full</a:t>
                      </a:r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 turn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marL="54664" marR="54664" marT="27332" marB="27332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0358"/>
                  </a:ext>
                </a:extLst>
              </a:tr>
            </a:tbl>
          </a:graphicData>
        </a:graphic>
      </p:graphicFrame>
      <p:pic>
        <p:nvPicPr>
          <p:cNvPr id="139" name="Picture 5">
            <a:extLst>
              <a:ext uri="{FF2B5EF4-FFF2-40B4-BE49-F238E27FC236}">
                <a16:creationId xmlns:a16="http://schemas.microsoft.com/office/drawing/2014/main" id="{607068B6-1F65-4272-96DD-AC87EB13C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835" y="3420638"/>
            <a:ext cx="840088" cy="8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40" name="Picture 4">
            <a:extLst>
              <a:ext uri="{FF2B5EF4-FFF2-40B4-BE49-F238E27FC236}">
                <a16:creationId xmlns:a16="http://schemas.microsoft.com/office/drawing/2014/main" id="{082A18D6-85C7-40B0-8366-33CE9FA5E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058" y="3410212"/>
            <a:ext cx="906399" cy="862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41" name="Picture 3">
            <a:extLst>
              <a:ext uri="{FF2B5EF4-FFF2-40B4-BE49-F238E27FC236}">
                <a16:creationId xmlns:a16="http://schemas.microsoft.com/office/drawing/2014/main" id="{76473FCA-7242-4BF2-AB44-800625E3B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835" y="2141327"/>
            <a:ext cx="840088" cy="88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42" name="Picture 2">
            <a:extLst>
              <a:ext uri="{FF2B5EF4-FFF2-40B4-BE49-F238E27FC236}">
                <a16:creationId xmlns:a16="http://schemas.microsoft.com/office/drawing/2014/main" id="{E498FB8C-F631-42DC-BBD6-4FD477346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7" r="-2161"/>
          <a:stretch>
            <a:fillRect/>
          </a:stretch>
        </p:blipFill>
        <p:spPr bwMode="auto">
          <a:xfrm>
            <a:off x="5409007" y="2175023"/>
            <a:ext cx="925115" cy="83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174" name="Table 128">
            <a:extLst>
              <a:ext uri="{FF2B5EF4-FFF2-40B4-BE49-F238E27FC236}">
                <a16:creationId xmlns:a16="http://schemas.microsoft.com/office/drawing/2014/main" id="{7C08B14B-4162-414A-8098-F55E3CC77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62681"/>
              </p:ext>
            </p:extLst>
          </p:nvPr>
        </p:nvGraphicFramePr>
        <p:xfrm>
          <a:off x="5156171" y="236221"/>
          <a:ext cx="1792865" cy="1693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768">
                  <a:extLst>
                    <a:ext uri="{9D8B030D-6E8A-4147-A177-3AD203B41FA5}">
                      <a16:colId xmlns:a16="http://schemas.microsoft.com/office/drawing/2014/main" val="632687863"/>
                    </a:ext>
                  </a:extLst>
                </a:gridCol>
                <a:gridCol w="1069097">
                  <a:extLst>
                    <a:ext uri="{9D8B030D-6E8A-4147-A177-3AD203B41FA5}">
                      <a16:colId xmlns:a16="http://schemas.microsoft.com/office/drawing/2014/main" val="40042465"/>
                    </a:ext>
                  </a:extLst>
                </a:gridCol>
              </a:tblGrid>
              <a:tr h="5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add</a:t>
                      </a:r>
                    </a:p>
                    <a:p>
                      <a:pPr algn="l"/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plus</a:t>
                      </a:r>
                      <a:endParaRPr lang="en-GB" sz="1400" b="0" dirty="0">
                        <a:solidFill>
                          <a:srgbClr val="292929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741805"/>
                  </a:ext>
                </a:extLst>
              </a:tr>
              <a:tr h="56439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subtract</a:t>
                      </a:r>
                    </a:p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minus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647539"/>
                  </a:ext>
                </a:extLst>
              </a:tr>
              <a:tr h="56439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176213" algn="l"/>
                        </a:tabLst>
                      </a:pPr>
                      <a:r>
                        <a:rPr lang="en-US" sz="1400" b="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equals</a:t>
                      </a:r>
                      <a:endParaRPr lang="en-GB" sz="1400" b="0" dirty="0">
                        <a:solidFill>
                          <a:srgbClr val="292929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222000"/>
                  </a:ext>
                </a:extLst>
              </a:tr>
            </a:tbl>
          </a:graphicData>
        </a:graphic>
      </p:graphicFrame>
      <p:sp>
        <p:nvSpPr>
          <p:cNvPr id="175" name="Plus Sign 174">
            <a:extLst>
              <a:ext uri="{FF2B5EF4-FFF2-40B4-BE49-F238E27FC236}">
                <a16:creationId xmlns:a16="http://schemas.microsoft.com/office/drawing/2014/main" id="{9D68DFEA-E654-4E2B-A966-C53BA55A084C}"/>
              </a:ext>
            </a:extLst>
          </p:cNvPr>
          <p:cNvSpPr/>
          <p:nvPr/>
        </p:nvSpPr>
        <p:spPr>
          <a:xfrm>
            <a:off x="5248710" y="245363"/>
            <a:ext cx="515564" cy="539815"/>
          </a:xfrm>
          <a:prstGeom prst="mathPlus">
            <a:avLst>
              <a:gd name="adj1" fmla="val 139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Minus Sign 175">
            <a:extLst>
              <a:ext uri="{FF2B5EF4-FFF2-40B4-BE49-F238E27FC236}">
                <a16:creationId xmlns:a16="http://schemas.microsoft.com/office/drawing/2014/main" id="{818D3E09-FC9C-436E-9B73-ED982303BF63}"/>
              </a:ext>
            </a:extLst>
          </p:cNvPr>
          <p:cNvSpPr/>
          <p:nvPr/>
        </p:nvSpPr>
        <p:spPr>
          <a:xfrm>
            <a:off x="5218623" y="781398"/>
            <a:ext cx="575737" cy="602818"/>
          </a:xfrm>
          <a:prstGeom prst="mathMinus">
            <a:avLst>
              <a:gd name="adj1" fmla="val 136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Equals 176">
            <a:extLst>
              <a:ext uri="{FF2B5EF4-FFF2-40B4-BE49-F238E27FC236}">
                <a16:creationId xmlns:a16="http://schemas.microsoft.com/office/drawing/2014/main" id="{329AF477-C6D2-487E-A701-FEB8CA9F55FE}"/>
              </a:ext>
            </a:extLst>
          </p:cNvPr>
          <p:cNvSpPr/>
          <p:nvPr/>
        </p:nvSpPr>
        <p:spPr>
          <a:xfrm>
            <a:off x="5237960" y="1384216"/>
            <a:ext cx="548151" cy="573934"/>
          </a:xfrm>
          <a:prstGeom prst="mathEqual">
            <a:avLst>
              <a:gd name="adj1" fmla="val 14487"/>
              <a:gd name="adj2" fmla="val 117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178" name="Table 132">
            <a:extLst>
              <a:ext uri="{FF2B5EF4-FFF2-40B4-BE49-F238E27FC236}">
                <a16:creationId xmlns:a16="http://schemas.microsoft.com/office/drawing/2014/main" id="{663741A2-5576-4DF9-9D55-5CDFE1EA3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579224"/>
              </p:ext>
            </p:extLst>
          </p:nvPr>
        </p:nvGraphicFramePr>
        <p:xfrm>
          <a:off x="7056111" y="229887"/>
          <a:ext cx="2500802" cy="1691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401">
                  <a:extLst>
                    <a:ext uri="{9D8B030D-6E8A-4147-A177-3AD203B41FA5}">
                      <a16:colId xmlns:a16="http://schemas.microsoft.com/office/drawing/2014/main" val="3544507389"/>
                    </a:ext>
                  </a:extLst>
                </a:gridCol>
                <a:gridCol w="1250401">
                  <a:extLst>
                    <a:ext uri="{9D8B030D-6E8A-4147-A177-3AD203B41FA5}">
                      <a16:colId xmlns:a16="http://schemas.microsoft.com/office/drawing/2014/main" val="3554003035"/>
                    </a:ext>
                  </a:extLst>
                </a:gridCol>
              </a:tblGrid>
              <a:tr h="1237587"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85140"/>
                  </a:ext>
                </a:extLst>
              </a:tr>
              <a:tr h="45342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Clockwise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292929"/>
                          </a:solidFill>
                          <a:latin typeface="ABeeZee" panose="02000000000000000000" pitchFamily="2" charset="0"/>
                        </a:rPr>
                        <a:t>Anti-clockwise</a:t>
                      </a:r>
                      <a:endParaRPr lang="en-GB" sz="1200" dirty="0">
                        <a:solidFill>
                          <a:srgbClr val="292929"/>
                        </a:solidFill>
                        <a:latin typeface="ABeeZee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312679"/>
                  </a:ext>
                </a:extLst>
              </a:tr>
            </a:tbl>
          </a:graphicData>
        </a:graphic>
      </p:graphicFrame>
      <p:pic>
        <p:nvPicPr>
          <p:cNvPr id="179" name="Picture 9">
            <a:extLst>
              <a:ext uri="{FF2B5EF4-FFF2-40B4-BE49-F238E27FC236}">
                <a16:creationId xmlns:a16="http://schemas.microsoft.com/office/drawing/2014/main" id="{C20D3173-8440-4B17-B74C-A310CBBE1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531" y="357110"/>
            <a:ext cx="1073722" cy="1016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0" name="Picture 10">
            <a:extLst>
              <a:ext uri="{FF2B5EF4-FFF2-40B4-BE49-F238E27FC236}">
                <a16:creationId xmlns:a16="http://schemas.microsoft.com/office/drawing/2014/main" id="{2A96C992-7061-41DF-831F-2B1167029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9" b="12100"/>
          <a:stretch>
            <a:fillRect/>
          </a:stretch>
        </p:blipFill>
        <p:spPr bwMode="auto">
          <a:xfrm>
            <a:off x="7131786" y="357110"/>
            <a:ext cx="1109762" cy="1009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F942C168-DBC6-4D20-9686-2A697051B2A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192" y="5887501"/>
            <a:ext cx="493777" cy="42062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71D8A03-1F56-4453-8D06-BA8A1E92FF1B}"/>
              </a:ext>
            </a:extLst>
          </p:cNvPr>
          <p:cNvGrpSpPr/>
          <p:nvPr/>
        </p:nvGrpSpPr>
        <p:grpSpPr>
          <a:xfrm>
            <a:off x="2987146" y="5875791"/>
            <a:ext cx="436459" cy="432335"/>
            <a:chOff x="2987146" y="5875791"/>
            <a:chExt cx="436459" cy="432335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512D361-532D-47E0-94BD-E1DA0430FE8C}"/>
                </a:ext>
              </a:extLst>
            </p:cNvPr>
            <p:cNvSpPr/>
            <p:nvPr/>
          </p:nvSpPr>
          <p:spPr>
            <a:xfrm>
              <a:off x="2991522" y="5876043"/>
              <a:ext cx="432083" cy="432083"/>
            </a:xfrm>
            <a:prstGeom prst="ellipse">
              <a:avLst/>
            </a:prstGeom>
            <a:solidFill>
              <a:schemeClr val="tx1"/>
            </a:solidFill>
            <a:ln w="0">
              <a:noFill/>
            </a:ln>
            <a:scene3d>
              <a:camera prst="orthographicFront"/>
              <a:lightRig rig="threePt" dir="t"/>
            </a:scene3d>
            <a:sp3d>
              <a:bevelT w="214630" h="214630"/>
              <a:bevelB w="214630" h="214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3BE3DAD-EAD1-4E0A-9C23-60D319825D6E}"/>
                </a:ext>
              </a:extLst>
            </p:cNvPr>
            <p:cNvSpPr/>
            <p:nvPr/>
          </p:nvSpPr>
          <p:spPr>
            <a:xfrm>
              <a:off x="2987146" y="5875791"/>
              <a:ext cx="432000" cy="432000"/>
            </a:xfrm>
            <a:prstGeom prst="ellipse">
              <a:avLst/>
            </a:prstGeom>
            <a:noFill/>
            <a:ln w="12700">
              <a:solidFill>
                <a:srgbClr val="2929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7650714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UL Mathematics (Teacher Facing)">
      <a:dk1>
        <a:srgbClr val="FFFFFF"/>
      </a:dk1>
      <a:lt1>
        <a:srgbClr val="000000"/>
      </a:lt1>
      <a:dk2>
        <a:srgbClr val="E6E6E6"/>
      </a:dk2>
      <a:lt2>
        <a:srgbClr val="565656"/>
      </a:lt2>
      <a:accent1>
        <a:srgbClr val="4E83BE"/>
      </a:accent1>
      <a:accent2>
        <a:srgbClr val="D17E3F"/>
      </a:accent2>
      <a:accent3>
        <a:srgbClr val="3E9C64"/>
      </a:accent3>
      <a:accent4>
        <a:srgbClr val="8262A6"/>
      </a:accent4>
      <a:accent5>
        <a:srgbClr val="C35993"/>
      </a:accent5>
      <a:accent6>
        <a:srgbClr val="88A442"/>
      </a:accent6>
      <a:hlink>
        <a:srgbClr val="D55D5D"/>
      </a:hlink>
      <a:folHlink>
        <a:srgbClr val="40A6B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701DEBA1D237478690C986AD5074F5" ma:contentTypeVersion="14" ma:contentTypeDescription="Create a new document." ma:contentTypeScope="" ma:versionID="232127cdc54c513e55ecae8189443dc1">
  <xsd:schema xmlns:xsd="http://www.w3.org/2001/XMLSchema" xmlns:xs="http://www.w3.org/2001/XMLSchema" xmlns:p="http://schemas.microsoft.com/office/2006/metadata/properties" xmlns:ns2="8901d610-5d92-40a3-a0e9-c190255e518e" xmlns:ns3="db2cfb84-e067-48ca-914a-87989a4f857b" targetNamespace="http://schemas.microsoft.com/office/2006/metadata/properties" ma:root="true" ma:fieldsID="d7ec7c8c1f794c89e3e1ba5cac430167" ns2:_="" ns3:_="">
    <xsd:import namespace="8901d610-5d92-40a3-a0e9-c190255e518e"/>
    <xsd:import namespace="db2cfb84-e067-48ca-914a-87989a4f8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01d610-5d92-40a3-a0e9-c190255e51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8b25368-62d7-48a6-8267-214d71e34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cfb84-e067-48ca-914a-87989a4f857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95f32c-fe41-4f10-a110-32c2c8b78a59}" ma:internalName="TaxCatchAll" ma:showField="CatchAllData" ma:web="db2cfb84-e067-48ca-914a-87989a4f8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01d610-5d92-40a3-a0e9-c190255e518e">
      <Terms xmlns="http://schemas.microsoft.com/office/infopath/2007/PartnerControls"/>
    </lcf76f155ced4ddcb4097134ff3c332f>
    <TaxCatchAll xmlns="db2cfb84-e067-48ca-914a-87989a4f857b" xsi:nil="true"/>
  </documentManagement>
</p:properties>
</file>

<file path=customXml/itemProps1.xml><?xml version="1.0" encoding="utf-8"?>
<ds:datastoreItem xmlns:ds="http://schemas.openxmlformats.org/officeDocument/2006/customXml" ds:itemID="{6BC8F297-4799-4994-B560-F41D596A4604}"/>
</file>

<file path=customXml/itemProps2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20F8DA-C4FB-4450-BACC-F5A742E79B9F}">
  <ds:schemaRefs>
    <ds:schemaRef ds:uri="http://schemas.microsoft.com/office/infopath/2007/PartnerControls"/>
    <ds:schemaRef ds:uri="http://purl.org/dc/elements/1.1/"/>
    <ds:schemaRef ds:uri="7cdbce52-7c58-4c49-97cb-d953267058b2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84283a62-dbf0-4bf3-9286-04d2ea05a3a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1241</TotalTime>
  <Words>141</Words>
  <Application>Microsoft Office PowerPoint</Application>
  <PresentationFormat>A4 Paper (210x297 mm)</PresentationFormat>
  <Paragraphs>115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ABeeZee</vt:lpstr>
      <vt:lpstr>Arial</vt:lpstr>
      <vt:lpstr>Calibri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Mark Stephenson</cp:lastModifiedBy>
  <cp:revision>2</cp:revision>
  <dcterms:created xsi:type="dcterms:W3CDTF">2021-04-22T13:12:58Z</dcterms:created>
  <dcterms:modified xsi:type="dcterms:W3CDTF">2021-12-09T08:29:45Z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0x01010055701DEBA1D237478690C986AD5074F5</vt:lpwstr>
  </property>
  <property fmtid="{D5CDD505-2E9C-101B-9397-08002B2CF9AE}" pid="3" name="Order">
    <vt:r8>3103600</vt:r8>
  </property>
  <property fmtid="{D5CDD505-2E9C-101B-9397-08002B2CF9AE}" pid="4" name="MediaServiceImageTags">
    <vt:lpwstr/>
  </property>
</Properties>
</file>